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9"/>
  </p:notesMasterIdLst>
  <p:handoutMasterIdLst>
    <p:handoutMasterId r:id="rId10"/>
  </p:handoutMasterIdLst>
  <p:sldIdLst>
    <p:sldId id="280" r:id="rId3"/>
    <p:sldId id="281" r:id="rId4"/>
    <p:sldId id="282" r:id="rId5"/>
    <p:sldId id="283" r:id="rId6"/>
    <p:sldId id="284" r:id="rId7"/>
    <p:sldId id="28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3" autoAdjust="0"/>
    <p:restoredTop sz="94660"/>
  </p:normalViewPr>
  <p:slideViewPr>
    <p:cSldViewPr snapToGrid="0">
      <p:cViewPr>
        <p:scale>
          <a:sx n="94" d="100"/>
          <a:sy n="94" d="100"/>
        </p:scale>
        <p:origin x="-354" y="-72"/>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CB2E47-6F41-409B-AD22-834AE1EFF186}" type="datetimeFigureOut">
              <a:rPr lang="en-US" smtClean="0"/>
              <a:t>12/8/2014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80BE5A-9D85-4716-9443-9D9E66ACB5E5}" type="slidenum">
              <a:rPr lang="en-US" smtClean="0"/>
              <a:t>‹#›</a:t>
            </a:fld>
            <a:endParaRPr lang="en-US"/>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6744A-403D-42A1-BFE7-61DA46EE7C6C}" type="datetimeFigureOut">
              <a:rPr lang="en-US" smtClean="0"/>
              <a:t>12/8/2014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05635-4EFD-4447-A451-86C57984FA89}" type="slidenum">
              <a:rPr lang="en-US" smtClean="0"/>
              <a:t>‹#›</a:t>
            </a:fld>
            <a:endParaRPr lang="en-US"/>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p:txBody>
          <a:bodyPr/>
          <a:lstStyle/>
          <a:p>
            <a:fld id="{349BF3EA-1A78-4F07-BDC0-C8A1BD461199}" type="datetimeFigureOut">
              <a:rPr lang="en-US" smtClean="0"/>
              <a:t>12/8/2014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1CF334-2D5C-4859-84A6-CA7E6E43FAEB}" type="slidenum">
              <a:rPr lang="en-US" smtClean="0"/>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9BF3EA-1A78-4F07-BDC0-C8A1BD461199}"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Date Placeholder 3"/>
          <p:cNvSpPr>
            <a:spLocks noGrp="1"/>
          </p:cNvSpPr>
          <p:nvPr>
            <p:ph type="dt" sz="half" idx="10"/>
          </p:nvPr>
        </p:nvSpPr>
        <p:spPr/>
        <p:txBody>
          <a:bodyPr/>
          <a:lstStyle/>
          <a:p>
            <a:fld id="{349BF3EA-1A78-4F07-BDC0-C8A1BD461199}" type="datetimeFigureOut">
              <a:rPr lang="en-US" smtClean="0"/>
              <a:t>12/8/2014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BF3EA-1A78-4F07-BDC0-C8A1BD461199}"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49BF3EA-1A78-4F07-BDC0-C8A1BD461199}"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9BF3EA-1A78-4F07-BDC0-C8A1BD461199}"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BF3EA-1A78-4F07-BDC0-C8A1BD461199}"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349BF3EA-1A78-4F07-BDC0-C8A1BD461199}"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BF3EA-1A78-4F07-BDC0-C8A1BD461199}" type="datetimeFigureOut">
              <a:rPr lang="en-US" smtClean="0"/>
              <a:t>12/8/2014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dirty="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12/8/2014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smtClean="0"/>
              <a:t>Business Plan</a:t>
            </a:r>
            <a:endParaRPr lang="en-US" dirty="0"/>
          </a:p>
        </p:txBody>
      </p:sp>
      <p:sp>
        <p:nvSpPr>
          <p:cNvPr id="3" name="Title 2"/>
          <p:cNvSpPr>
            <a:spLocks noGrp="1"/>
          </p:cNvSpPr>
          <p:nvPr>
            <p:ph type="ctrTitle"/>
          </p:nvPr>
        </p:nvSpPr>
        <p:spPr/>
        <p:txBody>
          <a:bodyPr/>
          <a:lstStyle/>
          <a:p>
            <a:r>
              <a:rPr lang="en-US" dirty="0" smtClean="0"/>
              <a:t>Operations</a:t>
            </a:r>
            <a:endParaRPr lang="en-US" dirty="0"/>
          </a:p>
        </p:txBody>
      </p:sp>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sz="3600" dirty="0" smtClean="0"/>
              <a:t>Business Facilities</a:t>
            </a:r>
          </a:p>
          <a:p>
            <a:r>
              <a:rPr lang="en-US" sz="3600" dirty="0" smtClean="0"/>
              <a:t>Production Plan </a:t>
            </a:r>
          </a:p>
          <a:p>
            <a:r>
              <a:rPr lang="en-US" sz="3600" dirty="0" smtClean="0"/>
              <a:t>Workforce Plan</a:t>
            </a:r>
          </a:p>
          <a:p>
            <a:r>
              <a:rPr lang="en-US" sz="3600" dirty="0" smtClean="0"/>
              <a:t>Impact of Technology</a:t>
            </a:r>
            <a:endParaRPr lang="en-US" sz="3600" dirty="0"/>
          </a:p>
        </p:txBody>
      </p:sp>
      <p:sp>
        <p:nvSpPr>
          <p:cNvPr id="3" name="Title 2"/>
          <p:cNvSpPr>
            <a:spLocks noGrp="1"/>
          </p:cNvSpPr>
          <p:nvPr>
            <p:ph type="title"/>
          </p:nvPr>
        </p:nvSpPr>
        <p:spPr/>
        <p:txBody>
          <a:bodyPr/>
          <a:lstStyle/>
          <a:p>
            <a:r>
              <a:rPr lang="en-US" dirty="0" smtClean="0"/>
              <a:t>Operations Sections</a:t>
            </a:r>
            <a:r>
              <a:rPr lang="en-US" dirty="0" smtClean="0"/>
              <a:t>	</a:t>
            </a:r>
            <a:endParaRPr lang="en-US" dirty="0"/>
          </a:p>
        </p:txBody>
      </p:sp>
    </p:spTree>
    <p:extLst>
      <p:ext uri="{BB962C8B-B14F-4D97-AF65-F5344CB8AC3E}">
        <p14:creationId xmlns:p14="http://schemas.microsoft.com/office/powerpoint/2010/main" val="206710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sz="4400" dirty="0" smtClean="0"/>
              <a:t>Describe the building</a:t>
            </a:r>
          </a:p>
          <a:p>
            <a:r>
              <a:rPr lang="en-US" sz="4400" dirty="0" smtClean="0"/>
              <a:t>Describe the location</a:t>
            </a:r>
          </a:p>
          <a:p>
            <a:r>
              <a:rPr lang="en-US" sz="4400" dirty="0" smtClean="0"/>
              <a:t>Describe renovations</a:t>
            </a:r>
          </a:p>
          <a:p>
            <a:r>
              <a:rPr lang="en-US" sz="4400" dirty="0" smtClean="0"/>
              <a:t>Describe efficiencies of the business (energy, storage, special equipment, shelving, etc.)</a:t>
            </a:r>
          </a:p>
          <a:p>
            <a:endParaRPr lang="en-US" dirty="0"/>
          </a:p>
        </p:txBody>
      </p:sp>
      <p:sp>
        <p:nvSpPr>
          <p:cNvPr id="3" name="Title 2"/>
          <p:cNvSpPr>
            <a:spLocks noGrp="1"/>
          </p:cNvSpPr>
          <p:nvPr>
            <p:ph type="title"/>
          </p:nvPr>
        </p:nvSpPr>
        <p:spPr/>
        <p:txBody>
          <a:bodyPr/>
          <a:lstStyle/>
          <a:p>
            <a:r>
              <a:rPr lang="en-US" dirty="0" smtClean="0"/>
              <a:t>Business Facilities</a:t>
            </a:r>
            <a:endParaRPr lang="en-US" dirty="0"/>
          </a:p>
        </p:txBody>
      </p:sp>
    </p:spTree>
    <p:extLst>
      <p:ext uri="{BB962C8B-B14F-4D97-AF65-F5344CB8AC3E}">
        <p14:creationId xmlns:p14="http://schemas.microsoft.com/office/powerpoint/2010/main" val="3888876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92500" lnSpcReduction="20000"/>
          </a:bodyPr>
          <a:lstStyle/>
          <a:p>
            <a:r>
              <a:rPr lang="en-US" dirty="0" smtClean="0"/>
              <a:t>Purchasing </a:t>
            </a:r>
          </a:p>
          <a:p>
            <a:pPr lvl="1"/>
            <a:r>
              <a:rPr lang="en-US" dirty="0" smtClean="0"/>
              <a:t>Who?  Wholesalers</a:t>
            </a:r>
          </a:p>
          <a:p>
            <a:pPr lvl="2"/>
            <a:r>
              <a:rPr lang="en-US" dirty="0" smtClean="0"/>
              <a:t>Associated Grocers</a:t>
            </a:r>
          </a:p>
          <a:p>
            <a:pPr lvl="2"/>
            <a:r>
              <a:rPr lang="en-US" dirty="0" smtClean="0"/>
              <a:t>Bread Company</a:t>
            </a:r>
          </a:p>
          <a:p>
            <a:pPr lvl="2"/>
            <a:r>
              <a:rPr lang="en-US" dirty="0" smtClean="0"/>
              <a:t>Beverage Company</a:t>
            </a:r>
          </a:p>
          <a:p>
            <a:r>
              <a:rPr lang="en-US" dirty="0" smtClean="0"/>
              <a:t>Inventory management</a:t>
            </a:r>
          </a:p>
          <a:p>
            <a:pPr lvl="1"/>
            <a:r>
              <a:rPr lang="en-US" dirty="0" smtClean="0"/>
              <a:t>Computer system and scan system?</a:t>
            </a:r>
          </a:p>
          <a:p>
            <a:pPr lvl="1"/>
            <a:r>
              <a:rPr lang="en-US" dirty="0" smtClean="0"/>
              <a:t>Employee responsibility? Because of being a small store?</a:t>
            </a:r>
          </a:p>
          <a:p>
            <a:pPr lvl="1"/>
            <a:r>
              <a:rPr lang="en-US" dirty="0" smtClean="0"/>
              <a:t>How often are deliveries – weekly, bi-weekly?</a:t>
            </a:r>
          </a:p>
          <a:p>
            <a:r>
              <a:rPr lang="en-US" dirty="0" smtClean="0"/>
              <a:t>Customer Service Procedures</a:t>
            </a:r>
          </a:p>
          <a:p>
            <a:pPr lvl="1"/>
            <a:r>
              <a:rPr lang="en-US" dirty="0" smtClean="0"/>
              <a:t>What procedures are in place to correctly handle customer inquiries?</a:t>
            </a:r>
          </a:p>
          <a:p>
            <a:pPr lvl="1"/>
            <a:r>
              <a:rPr lang="en-US" dirty="0" smtClean="0"/>
              <a:t>What procedures are in place to keep customers happy?</a:t>
            </a:r>
          </a:p>
          <a:p>
            <a:pPr lvl="2"/>
            <a:r>
              <a:rPr lang="en-US" dirty="0" smtClean="0"/>
              <a:t>Examples would be training – how to empower employees to make decisions to keep customers happy by remedying issues.</a:t>
            </a:r>
            <a:endParaRPr lang="en-US" dirty="0"/>
          </a:p>
        </p:txBody>
      </p:sp>
      <p:sp>
        <p:nvSpPr>
          <p:cNvPr id="3" name="Title 2"/>
          <p:cNvSpPr>
            <a:spLocks noGrp="1"/>
          </p:cNvSpPr>
          <p:nvPr>
            <p:ph type="title"/>
          </p:nvPr>
        </p:nvSpPr>
        <p:spPr/>
        <p:txBody>
          <a:bodyPr/>
          <a:lstStyle/>
          <a:p>
            <a:r>
              <a:rPr lang="en-US" dirty="0" smtClean="0"/>
              <a:t>Production Plan</a:t>
            </a:r>
            <a:endParaRPr lang="en-US" dirty="0"/>
          </a:p>
        </p:txBody>
      </p:sp>
    </p:spTree>
    <p:extLst>
      <p:ext uri="{BB962C8B-B14F-4D97-AF65-F5344CB8AC3E}">
        <p14:creationId xmlns:p14="http://schemas.microsoft.com/office/powerpoint/2010/main" val="404873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smtClean="0"/>
              <a:t>Owners (2)</a:t>
            </a:r>
          </a:p>
          <a:p>
            <a:pPr lvl="1"/>
            <a:r>
              <a:rPr lang="en-US" dirty="0" smtClean="0"/>
              <a:t>List duties</a:t>
            </a:r>
          </a:p>
          <a:p>
            <a:r>
              <a:rPr lang="en-US" dirty="0" smtClean="0"/>
              <a:t>Full-time Workers (9)</a:t>
            </a:r>
          </a:p>
          <a:p>
            <a:pPr lvl="1"/>
            <a:r>
              <a:rPr lang="en-US" dirty="0" smtClean="0"/>
              <a:t>List positions such as</a:t>
            </a:r>
          </a:p>
          <a:p>
            <a:pPr lvl="2"/>
            <a:r>
              <a:rPr lang="en-US" dirty="0" smtClean="0"/>
              <a:t>Meat Department, Produce, Dairy, Frozen, Advertising Pricing, Isle Sections for facing and stocking products</a:t>
            </a:r>
          </a:p>
          <a:p>
            <a:r>
              <a:rPr lang="en-US" dirty="0" smtClean="0"/>
              <a:t>Part-Time Workers(8)</a:t>
            </a:r>
          </a:p>
          <a:p>
            <a:pPr lvl="1"/>
            <a:r>
              <a:rPr lang="en-US" dirty="0" smtClean="0"/>
              <a:t>List characteristics</a:t>
            </a:r>
          </a:p>
          <a:p>
            <a:pPr lvl="2"/>
            <a:r>
              <a:rPr lang="en-US" dirty="0" smtClean="0"/>
              <a:t>Evening and Weekend workers average 20 hours per week</a:t>
            </a:r>
          </a:p>
          <a:p>
            <a:pPr lvl="2"/>
            <a:r>
              <a:rPr lang="en-US" dirty="0" smtClean="0"/>
              <a:t>Stock shelves, Cashiers, Carry-out, Store Custodians</a:t>
            </a:r>
            <a:endParaRPr lang="en-US" dirty="0"/>
          </a:p>
        </p:txBody>
      </p:sp>
      <p:sp>
        <p:nvSpPr>
          <p:cNvPr id="3" name="Title 2"/>
          <p:cNvSpPr>
            <a:spLocks noGrp="1"/>
          </p:cNvSpPr>
          <p:nvPr>
            <p:ph type="title"/>
          </p:nvPr>
        </p:nvSpPr>
        <p:spPr/>
        <p:txBody>
          <a:bodyPr/>
          <a:lstStyle/>
          <a:p>
            <a:r>
              <a:rPr lang="en-US" dirty="0" smtClean="0"/>
              <a:t>Workforce</a:t>
            </a:r>
            <a:endParaRPr lang="en-US" dirty="0"/>
          </a:p>
        </p:txBody>
      </p:sp>
    </p:spTree>
    <p:extLst>
      <p:ext uri="{BB962C8B-B14F-4D97-AF65-F5344CB8AC3E}">
        <p14:creationId xmlns:p14="http://schemas.microsoft.com/office/powerpoint/2010/main" val="3435516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smtClean="0"/>
              <a:t>This is where you need to mention how the employee workforce, which is you most important part of production (or service) is also your most expensive.  Therefore, in order to operate efficiently, the company employs as much technological advances as economically efficient.  Currently, pricing and scanning systems alleviate  item pricing and assist in inventory control.</a:t>
            </a:r>
          </a:p>
          <a:p>
            <a:r>
              <a:rPr lang="en-US" dirty="0" smtClean="0"/>
              <a:t>Lighting, heating and cooling on automatic systems to reduce energy costs</a:t>
            </a:r>
          </a:p>
          <a:p>
            <a:endParaRPr lang="en-US" dirty="0"/>
          </a:p>
        </p:txBody>
      </p:sp>
      <p:sp>
        <p:nvSpPr>
          <p:cNvPr id="3" name="Title 2"/>
          <p:cNvSpPr>
            <a:spLocks noGrp="1"/>
          </p:cNvSpPr>
          <p:nvPr>
            <p:ph type="title"/>
          </p:nvPr>
        </p:nvSpPr>
        <p:spPr/>
        <p:txBody>
          <a:bodyPr/>
          <a:lstStyle/>
          <a:p>
            <a:r>
              <a:rPr lang="en-US" dirty="0" smtClean="0"/>
              <a:t>Impact of Technology</a:t>
            </a:r>
            <a:endParaRPr lang="en-US" dirty="0"/>
          </a:p>
        </p:txBody>
      </p:sp>
    </p:spTree>
    <p:extLst>
      <p:ext uri="{BB962C8B-B14F-4D97-AF65-F5344CB8AC3E}">
        <p14:creationId xmlns:p14="http://schemas.microsoft.com/office/powerpoint/2010/main" val="3631879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3460662">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 xmlns:thm15="http://schemas.microsoft.com/office/thememl/2012/main" name="Business plan presentation" id="{3E9F0E27-4B3B-4D32-ACE0-136FB2759A95}" vid="{A4BCEBB7-3AD0-460E-BECB-303D18741B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656D85F-F071-4918-8CFE-64DCC814D4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TS103460662</Template>
  <TotalTime>0</TotalTime>
  <Words>261</Words>
  <Application>Microsoft Office PowerPoint</Application>
  <PresentationFormat>Custom</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TS103460662</vt:lpstr>
      <vt:lpstr>Operations</vt:lpstr>
      <vt:lpstr>Operations Sections </vt:lpstr>
      <vt:lpstr>Business Facilities</vt:lpstr>
      <vt:lpstr>Production Plan</vt:lpstr>
      <vt:lpstr>Workforce</vt:lpstr>
      <vt:lpstr>Impact of Technology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2014-12-09T00:30:32Z</dcterms:created>
  <dcterms:modified xsi:type="dcterms:W3CDTF">2014-12-09T02:07:03Z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TC034606629991</vt:lpwstr>
  </property>
</Properties>
</file>