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7"/>
  </p:notesMasterIdLst>
  <p:handoutMasterIdLst>
    <p:handoutMasterId r:id="rId8"/>
  </p:handoutMasterIdLst>
  <p:sldIdLst>
    <p:sldId id="280" r:id="rId3"/>
    <p:sldId id="281" r:id="rId4"/>
    <p:sldId id="282" r:id="rId5"/>
    <p:sldId id="2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7" autoAdjust="0"/>
    <p:restoredTop sz="94660"/>
  </p:normalViewPr>
  <p:slideViewPr>
    <p:cSldViewPr snapToGrid="0">
      <p:cViewPr>
        <p:scale>
          <a:sx n="94" d="100"/>
          <a:sy n="94" d="100"/>
        </p:scale>
        <p:origin x="-1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Business Plan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Purpose is to explain the fundamentals of the business</a:t>
            </a:r>
          </a:p>
          <a:p>
            <a:pPr lvl="1"/>
            <a:r>
              <a:rPr lang="en-US" sz="3600" dirty="0" smtClean="0"/>
              <a:t>Informative</a:t>
            </a:r>
          </a:p>
          <a:p>
            <a:pPr lvl="1"/>
            <a:r>
              <a:rPr lang="en-US" sz="3600" dirty="0" smtClean="0"/>
              <a:t>Exciting</a:t>
            </a:r>
          </a:p>
          <a:p>
            <a:r>
              <a:rPr lang="en-US" sz="3600" dirty="0" smtClean="0"/>
              <a:t>Successful if:</a:t>
            </a:r>
          </a:p>
          <a:p>
            <a:pPr lvl="1"/>
            <a:r>
              <a:rPr lang="en-US" sz="3600" dirty="0" smtClean="0"/>
              <a:t>Reader will understand what the business is about</a:t>
            </a:r>
          </a:p>
          <a:p>
            <a:pPr lvl="1"/>
            <a:r>
              <a:rPr lang="en-US" sz="3600" dirty="0" smtClean="0"/>
              <a:t>Reader will be eager to learn more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Executive Summary?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Not a brief description of the business and its product:  you have given that info in the plan</a:t>
            </a:r>
          </a:p>
          <a:p>
            <a:r>
              <a:rPr lang="en-US" sz="3600" dirty="0" smtClean="0"/>
              <a:t>Not an outline of the plan:  the table of contents handles that info</a:t>
            </a:r>
          </a:p>
          <a:p>
            <a:r>
              <a:rPr lang="en-US" sz="3600" dirty="0" smtClean="0"/>
              <a:t>Not hype:  goal is to excite the reader, but don’t exaggerate</a:t>
            </a:r>
          </a:p>
          <a:p>
            <a:r>
              <a:rPr lang="en-US" sz="3600" dirty="0" smtClean="0"/>
              <a:t>Should be “fresh” – without duplication of content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Writing the Executive Summary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6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Begin with an interesting and compelling statement that grabs the reader’s attention.</a:t>
            </a:r>
          </a:p>
          <a:p>
            <a:pPr lvl="1"/>
            <a:r>
              <a:rPr lang="en-US" sz="3400" dirty="0" smtClean="0"/>
              <a:t>Over _____ people and the closest grocery store is on average 25 miles away.</a:t>
            </a:r>
          </a:p>
          <a:p>
            <a:r>
              <a:rPr lang="en-US" sz="3600" dirty="0" smtClean="0"/>
              <a:t>Can mention the mission but be careful not to overstate it since it has it’s own section.</a:t>
            </a:r>
          </a:p>
          <a:p>
            <a:r>
              <a:rPr lang="en-US" sz="3600" dirty="0" smtClean="0"/>
              <a:t>Try to highlight a key point from each section of the plan.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the Executive Summary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1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3460662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plan presentation" id="{3E9F0E27-4B3B-4D32-ACE0-136FB2759A95}" vid="{A4BCEBB7-3AD0-460E-BECB-303D18741B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56D85F-F071-4918-8CFE-64DCC814D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TS103460662</Template>
  <TotalTime>0</TotalTime>
  <Words>165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TS103460662</vt:lpstr>
      <vt:lpstr>Executive Summary</vt:lpstr>
      <vt:lpstr>What is the Executive Summary? </vt:lpstr>
      <vt:lpstr>Tips for Writing the Executive Summary </vt:lpstr>
      <vt:lpstr>Content of the Executive 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2014-12-09T00:30:32Z</dcterms:created>
  <dcterms:modified xsi:type="dcterms:W3CDTF">2014-12-09T00:46:06Z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TC034606629991</vt:lpwstr>
  </property>
</Properties>
</file>