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5"/>
  </p:notesMasterIdLst>
  <p:handoutMasterIdLst>
    <p:handoutMasterId r:id="rId16"/>
  </p:handoutMasterIdLst>
  <p:sldIdLst>
    <p:sldId id="280" r:id="rId3"/>
    <p:sldId id="281" r:id="rId4"/>
    <p:sldId id="282" r:id="rId5"/>
    <p:sldId id="283" r:id="rId6"/>
    <p:sldId id="284" r:id="rId7"/>
    <p:sldId id="285" r:id="rId8"/>
    <p:sldId id="286" r:id="rId9"/>
    <p:sldId id="287" r:id="rId10"/>
    <p:sldId id="288" r:id="rId11"/>
    <p:sldId id="289" r:id="rId12"/>
    <p:sldId id="290"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3" autoAdjust="0"/>
    <p:restoredTop sz="94660"/>
  </p:normalViewPr>
  <p:slideViewPr>
    <p:cSldViewPr snapToGrid="0">
      <p:cViewPr>
        <p:scale>
          <a:sx n="94" d="100"/>
          <a:sy n="94" d="100"/>
        </p:scale>
        <p:origin x="468"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12/8/2014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12/8/2014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349BF3EA-1A78-4F07-BDC0-C8A1BD461199}" type="datetimeFigureOut">
              <a:rPr lang="en-US" smtClean="0"/>
              <a:t>12/8/2014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1CF334-2D5C-4859-84A6-CA7E6E43FAEB}"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349BF3EA-1A78-4F07-BDC0-C8A1BD461199}" type="datetimeFigureOut">
              <a:rPr lang="en-US" smtClean="0"/>
              <a:t>12/8/2014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F3EA-1A78-4F07-BDC0-C8A1BD461199}"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12/8/2014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12/8/2014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smtClean="0"/>
              <a:t>Business Plan</a:t>
            </a:r>
            <a:endParaRPr lang="en-US" dirty="0"/>
          </a:p>
        </p:txBody>
      </p:sp>
      <p:sp>
        <p:nvSpPr>
          <p:cNvPr id="3" name="Title 2"/>
          <p:cNvSpPr>
            <a:spLocks noGrp="1"/>
          </p:cNvSpPr>
          <p:nvPr>
            <p:ph type="ctrTitle"/>
          </p:nvPr>
        </p:nvSpPr>
        <p:spPr/>
        <p:txBody>
          <a:bodyPr/>
          <a:lstStyle/>
          <a:p>
            <a:r>
              <a:rPr lang="en-US" dirty="0" smtClean="0"/>
              <a:t>Company Profile</a:t>
            </a:r>
            <a:endParaRPr lang="en-US" dirty="0"/>
          </a:p>
        </p:txBody>
      </p:sp>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000" dirty="0" smtClean="0"/>
              <a:t>Give the physical address</a:t>
            </a:r>
          </a:p>
          <a:p>
            <a:r>
              <a:rPr lang="en-US" sz="3000" dirty="0" smtClean="0"/>
              <a:t>Describe the road traffic</a:t>
            </a:r>
          </a:p>
          <a:p>
            <a:pPr lvl="1"/>
            <a:r>
              <a:rPr lang="en-US" dirty="0" smtClean="0"/>
              <a:t>Main Street </a:t>
            </a:r>
          </a:p>
          <a:p>
            <a:pPr lvl="1"/>
            <a:r>
              <a:rPr lang="en-US" dirty="0" smtClean="0"/>
              <a:t>Major Highway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Company Location</a:t>
            </a:r>
            <a:endParaRPr lang="en-US" dirty="0"/>
          </a:p>
        </p:txBody>
      </p:sp>
    </p:spTree>
    <p:extLst>
      <p:ext uri="{BB962C8B-B14F-4D97-AF65-F5344CB8AC3E}">
        <p14:creationId xmlns:p14="http://schemas.microsoft.com/office/powerpoint/2010/main" val="315155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20000"/>
          </a:bodyPr>
          <a:lstStyle/>
          <a:p>
            <a:r>
              <a:rPr lang="en-US" sz="3000" dirty="0" smtClean="0"/>
              <a:t>Straight forward statements based on your mission statement, target markets, and your service or products.</a:t>
            </a:r>
          </a:p>
          <a:p>
            <a:pPr lvl="1"/>
            <a:r>
              <a:rPr lang="en-US" dirty="0" smtClean="0"/>
              <a:t>Incorporation Documents, insurance, contracts, supplier agreements, lease agreement</a:t>
            </a:r>
          </a:p>
          <a:p>
            <a:pPr lvl="1"/>
            <a:r>
              <a:rPr lang="en-US" dirty="0" smtClean="0"/>
              <a:t>Policies – management, company governance documents, team leadership</a:t>
            </a:r>
          </a:p>
          <a:p>
            <a:pPr lvl="1"/>
            <a:r>
              <a:rPr lang="en-US" dirty="0" smtClean="0"/>
              <a:t>Leasehold Improvements</a:t>
            </a:r>
          </a:p>
          <a:p>
            <a:pPr lvl="2"/>
            <a:r>
              <a:rPr lang="en-US" dirty="0" smtClean="0"/>
              <a:t>Energy efficient (solar panels, new freezers, economical store layout being maintenance-free)</a:t>
            </a:r>
          </a:p>
          <a:p>
            <a:pPr lvl="2"/>
            <a:r>
              <a:rPr lang="en-US" dirty="0" smtClean="0"/>
              <a:t>Colorful, simple, clean, and tasteful décor which is welcoming to the consumer</a:t>
            </a:r>
          </a:p>
          <a:p>
            <a:pPr lvl="2"/>
            <a:r>
              <a:rPr lang="en-US" dirty="0" smtClean="0"/>
              <a:t>Deli – food service area easily manageable</a:t>
            </a:r>
          </a:p>
          <a:p>
            <a:pPr lvl="1"/>
            <a:r>
              <a:rPr lang="en-US" dirty="0" smtClean="0"/>
              <a:t>Furniture &amp; Fixtures</a:t>
            </a:r>
          </a:p>
          <a:p>
            <a:pPr lvl="2"/>
            <a:r>
              <a:rPr lang="en-US" dirty="0" smtClean="0"/>
              <a:t>Simple shelving easier for minimal employee requirements, ease for customer access</a:t>
            </a:r>
          </a:p>
          <a:p>
            <a:pPr lvl="2"/>
            <a:r>
              <a:rPr lang="en-US" dirty="0" smtClean="0"/>
              <a:t>Register/Check-out system for easy access to consumers and ergonomically correct for employees</a:t>
            </a:r>
          </a:p>
          <a:p>
            <a:pPr lvl="1"/>
            <a:r>
              <a:rPr lang="en-US" dirty="0" smtClean="0"/>
              <a:t>Advertising Contracts</a:t>
            </a:r>
          </a:p>
          <a:p>
            <a:pPr lvl="2"/>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Immediate Development Goals</a:t>
            </a:r>
            <a:endParaRPr lang="en-US" dirty="0"/>
          </a:p>
        </p:txBody>
      </p:sp>
    </p:spTree>
    <p:extLst>
      <p:ext uri="{BB962C8B-B14F-4D97-AF65-F5344CB8AC3E}">
        <p14:creationId xmlns:p14="http://schemas.microsoft.com/office/powerpoint/2010/main" val="125607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dirty="0" smtClean="0"/>
              <a:t>State owner’s and amount of contribution per owner</a:t>
            </a:r>
          </a:p>
          <a:p>
            <a:r>
              <a:rPr lang="en-US" dirty="0" smtClean="0"/>
              <a:t>State loans required</a:t>
            </a:r>
          </a:p>
          <a:p>
            <a:r>
              <a:rPr lang="en-US" dirty="0" smtClean="0"/>
              <a:t>State lending institution</a:t>
            </a:r>
          </a:p>
          <a:p>
            <a:pPr lvl="1"/>
            <a:r>
              <a:rPr lang="en-US" dirty="0" smtClean="0"/>
              <a:t>Community First Bank</a:t>
            </a:r>
          </a:p>
          <a:p>
            <a:r>
              <a:rPr lang="en-US" dirty="0" smtClean="0"/>
              <a:t>Explain type of loan</a:t>
            </a:r>
          </a:p>
          <a:p>
            <a:pPr lvl="1"/>
            <a:r>
              <a:rPr lang="en-US" dirty="0" smtClean="0"/>
              <a:t>Usually use Small Business Administration Loan</a:t>
            </a:r>
          </a:p>
          <a:p>
            <a:pPr lvl="2"/>
            <a:r>
              <a:rPr lang="en-US" dirty="0" smtClean="0"/>
              <a:t>These loans have special characteristics that are subsidized by the government and are used by start-up businesses</a:t>
            </a:r>
          </a:p>
          <a:p>
            <a:r>
              <a:rPr lang="en-US" dirty="0" smtClean="0"/>
              <a:t>State the first year you will make a profit – it may be the second year of </a:t>
            </a:r>
            <a:r>
              <a:rPr lang="en-US" smtClean="0"/>
              <a:t>business operations</a:t>
            </a:r>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Overview of Company’s Financial Status</a:t>
            </a:r>
            <a:endParaRPr lang="en-US" dirty="0"/>
          </a:p>
        </p:txBody>
      </p:sp>
    </p:spTree>
    <p:extLst>
      <p:ext uri="{BB962C8B-B14F-4D97-AF65-F5344CB8AC3E}">
        <p14:creationId xmlns:p14="http://schemas.microsoft.com/office/powerpoint/2010/main" val="383666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1000"/>
                                        <p:tgtEl>
                                          <p:spTgt spid="2">
                                            <p:txEl>
                                              <p:pRg st="7" end="7"/>
                                            </p:txEl>
                                          </p:spTgt>
                                        </p:tgtEl>
                                      </p:cBhvr>
                                    </p:animEffect>
                                    <p:anim calcmode="lin" valueType="num">
                                      <p:cBhvr>
                                        <p:cTn id="5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600" dirty="0" smtClean="0"/>
              <a:t>Legal form of business</a:t>
            </a:r>
          </a:p>
          <a:p>
            <a:r>
              <a:rPr lang="en-US" sz="3600" dirty="0" smtClean="0"/>
              <a:t>Effective date of business</a:t>
            </a:r>
          </a:p>
          <a:p>
            <a:r>
              <a:rPr lang="en-US" sz="3600" dirty="0" smtClean="0"/>
              <a:t>Company mission statement/vision</a:t>
            </a:r>
          </a:p>
          <a:p>
            <a:r>
              <a:rPr lang="en-US" sz="3600" dirty="0" smtClean="0"/>
              <a:t>Company governance</a:t>
            </a:r>
          </a:p>
          <a:p>
            <a:r>
              <a:rPr lang="en-US" sz="3600" dirty="0" smtClean="0"/>
              <a:t>Company locations</a:t>
            </a:r>
          </a:p>
          <a:p>
            <a:r>
              <a:rPr lang="en-US" sz="3600" dirty="0" smtClean="0"/>
              <a:t>Immediate development goals</a:t>
            </a:r>
          </a:p>
          <a:p>
            <a:r>
              <a:rPr lang="en-US" sz="3600" dirty="0" smtClean="0"/>
              <a:t>Overview of company’s financial status</a:t>
            </a:r>
            <a:endParaRPr lang="en-US" sz="3600" dirty="0"/>
          </a:p>
        </p:txBody>
      </p:sp>
      <p:sp>
        <p:nvSpPr>
          <p:cNvPr id="3" name="Title 2"/>
          <p:cNvSpPr>
            <a:spLocks noGrp="1"/>
          </p:cNvSpPr>
          <p:nvPr>
            <p:ph type="title"/>
          </p:nvPr>
        </p:nvSpPr>
        <p:spPr/>
        <p:txBody>
          <a:bodyPr/>
          <a:lstStyle/>
          <a:p>
            <a:r>
              <a:rPr lang="en-US" dirty="0" smtClean="0"/>
              <a:t>Company Profile Sections	</a:t>
            </a:r>
            <a:endParaRPr lang="en-US" dirty="0"/>
          </a:p>
        </p:txBody>
      </p:sp>
    </p:spTree>
    <p:extLst>
      <p:ext uri="{BB962C8B-B14F-4D97-AF65-F5344CB8AC3E}">
        <p14:creationId xmlns:p14="http://schemas.microsoft.com/office/powerpoint/2010/main" val="206710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endParaRPr lang="en-US" sz="3600" dirty="0"/>
          </a:p>
        </p:txBody>
      </p:sp>
      <p:sp>
        <p:nvSpPr>
          <p:cNvPr id="3" name="Title 2"/>
          <p:cNvSpPr>
            <a:spLocks noGrp="1"/>
          </p:cNvSpPr>
          <p:nvPr>
            <p:ph type="title"/>
          </p:nvPr>
        </p:nvSpPr>
        <p:spPr/>
        <p:txBody>
          <a:bodyPr/>
          <a:lstStyle/>
          <a:p>
            <a:r>
              <a:rPr lang="en-US" dirty="0" smtClean="0"/>
              <a:t>Legal Form of Business	</a:t>
            </a:r>
            <a:endParaRPr lang="en-US" dirty="0"/>
          </a:p>
        </p:txBody>
      </p:sp>
    </p:spTree>
    <p:extLst>
      <p:ext uri="{BB962C8B-B14F-4D97-AF65-F5344CB8AC3E}">
        <p14:creationId xmlns:p14="http://schemas.microsoft.com/office/powerpoint/2010/main" val="383240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600" dirty="0" smtClean="0"/>
              <a:t>Need to note the date of business documents such as August 1, 2000</a:t>
            </a:r>
          </a:p>
          <a:p>
            <a:r>
              <a:rPr lang="en-US" sz="3600" dirty="0" smtClean="0"/>
              <a:t>The actual opening of the business might be January 1, 2001</a:t>
            </a:r>
          </a:p>
          <a:p>
            <a:pPr lvl="1"/>
            <a:r>
              <a:rPr lang="en-US" sz="3400" dirty="0" smtClean="0"/>
              <a:t>The date difference is how you have to get everything ready for the business to open.</a:t>
            </a:r>
            <a:endParaRPr lang="en-US" sz="3400" dirty="0"/>
          </a:p>
        </p:txBody>
      </p:sp>
      <p:sp>
        <p:nvSpPr>
          <p:cNvPr id="3" name="Title 2"/>
          <p:cNvSpPr>
            <a:spLocks noGrp="1"/>
          </p:cNvSpPr>
          <p:nvPr>
            <p:ph type="title"/>
          </p:nvPr>
        </p:nvSpPr>
        <p:spPr/>
        <p:txBody>
          <a:bodyPr/>
          <a:lstStyle/>
          <a:p>
            <a:r>
              <a:rPr lang="en-US" dirty="0" smtClean="0"/>
              <a:t>Effective Date of Business	</a:t>
            </a:r>
            <a:endParaRPr lang="en-US" dirty="0"/>
          </a:p>
        </p:txBody>
      </p:sp>
    </p:spTree>
    <p:extLst>
      <p:ext uri="{BB962C8B-B14F-4D97-AF65-F5344CB8AC3E}">
        <p14:creationId xmlns:p14="http://schemas.microsoft.com/office/powerpoint/2010/main" val="32569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600" dirty="0" smtClean="0"/>
              <a:t>Mission Statement</a:t>
            </a:r>
          </a:p>
          <a:p>
            <a:pPr lvl="1"/>
            <a:r>
              <a:rPr lang="en-US" sz="3400" dirty="0" smtClean="0"/>
              <a:t>Declaration of what a business aspires to be</a:t>
            </a:r>
          </a:p>
          <a:p>
            <a:pPr lvl="1"/>
            <a:r>
              <a:rPr lang="en-US" sz="3400" dirty="0" smtClean="0"/>
              <a:t>Business’ reason for being:  proclamation of why it exists</a:t>
            </a:r>
          </a:p>
          <a:p>
            <a:pPr lvl="1"/>
            <a:r>
              <a:rPr lang="en-US" sz="3400" dirty="0" smtClean="0"/>
              <a:t>Clarification of who it serve</a:t>
            </a:r>
          </a:p>
          <a:p>
            <a:pPr lvl="1"/>
            <a:r>
              <a:rPr lang="en-US" sz="3400" dirty="0" smtClean="0"/>
              <a:t>Expression of what it hopes to achieve in the future</a:t>
            </a:r>
            <a:endParaRPr lang="en-US" sz="3400" dirty="0"/>
          </a:p>
        </p:txBody>
      </p:sp>
      <p:sp>
        <p:nvSpPr>
          <p:cNvPr id="3" name="Title 2"/>
          <p:cNvSpPr>
            <a:spLocks noGrp="1"/>
          </p:cNvSpPr>
          <p:nvPr>
            <p:ph type="title"/>
          </p:nvPr>
        </p:nvSpPr>
        <p:spPr/>
        <p:txBody>
          <a:bodyPr/>
          <a:lstStyle/>
          <a:p>
            <a:r>
              <a:rPr lang="en-US" dirty="0" smtClean="0"/>
              <a:t>Company Mission Statement	</a:t>
            </a:r>
            <a:endParaRPr lang="en-US" dirty="0"/>
          </a:p>
        </p:txBody>
      </p:sp>
    </p:spTree>
    <p:extLst>
      <p:ext uri="{BB962C8B-B14F-4D97-AF65-F5344CB8AC3E}">
        <p14:creationId xmlns:p14="http://schemas.microsoft.com/office/powerpoint/2010/main" val="57421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10000"/>
          </a:bodyPr>
          <a:lstStyle/>
          <a:p>
            <a:r>
              <a:rPr lang="en-US" sz="3400" u="sng" dirty="0" smtClean="0"/>
              <a:t>McDonalds</a:t>
            </a:r>
            <a:r>
              <a:rPr lang="en-US" sz="3400" dirty="0" smtClean="0"/>
              <a:t>:  McDonald’s vision is to be the world’s best quick service restaurant experience.  Being the best means providing outstanding quality, service, cleanliness, and value, so that we make every customer in every restaurant smile.”</a:t>
            </a:r>
          </a:p>
          <a:p>
            <a:r>
              <a:rPr lang="en-US" sz="3400" u="sng" dirty="0" smtClean="0"/>
              <a:t>Levi-Strauss</a:t>
            </a:r>
            <a:r>
              <a:rPr lang="en-US" sz="3400" dirty="0" smtClean="0"/>
              <a:t>:  “We will market the most appealing and widely worn casual clothing in the world.  We will clothe the world.”</a:t>
            </a:r>
          </a:p>
          <a:p>
            <a:r>
              <a:rPr lang="en-US" sz="3400" u="sng" dirty="0" smtClean="0"/>
              <a:t>J. </a:t>
            </a:r>
            <a:r>
              <a:rPr lang="en-US" sz="3400" u="sng" dirty="0" err="1" smtClean="0"/>
              <a:t>Sainbury</a:t>
            </a:r>
            <a:r>
              <a:rPr lang="en-US" sz="3400" dirty="0" smtClean="0"/>
              <a:t>:  “Our mission is to be the consumer’s first choice for food, delivering products of outstanding quality and great service at a competitive cost through working faster, simpler, and together.”</a:t>
            </a:r>
            <a:endParaRPr lang="en-US" sz="3400" dirty="0"/>
          </a:p>
        </p:txBody>
      </p:sp>
      <p:sp>
        <p:nvSpPr>
          <p:cNvPr id="3" name="Title 2"/>
          <p:cNvSpPr>
            <a:spLocks noGrp="1"/>
          </p:cNvSpPr>
          <p:nvPr>
            <p:ph type="title"/>
          </p:nvPr>
        </p:nvSpPr>
        <p:spPr/>
        <p:txBody>
          <a:bodyPr/>
          <a:lstStyle/>
          <a:p>
            <a:r>
              <a:rPr lang="en-US" dirty="0" smtClean="0"/>
              <a:t>Company Mission Statement</a:t>
            </a:r>
            <a:r>
              <a:rPr lang="en-US" dirty="0"/>
              <a:t> </a:t>
            </a:r>
            <a:r>
              <a:rPr lang="en-US" dirty="0" smtClean="0"/>
              <a:t>Examples</a:t>
            </a:r>
            <a:endParaRPr lang="en-US" dirty="0"/>
          </a:p>
        </p:txBody>
      </p:sp>
    </p:spTree>
    <p:extLst>
      <p:ext uri="{BB962C8B-B14F-4D97-AF65-F5344CB8AC3E}">
        <p14:creationId xmlns:p14="http://schemas.microsoft.com/office/powerpoint/2010/main" val="695461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400" dirty="0" smtClean="0"/>
              <a:t>Brainstorm:  </a:t>
            </a:r>
          </a:p>
          <a:p>
            <a:pPr lvl="1"/>
            <a:r>
              <a:rPr lang="en-US" sz="3200" dirty="0" smtClean="0"/>
              <a:t>In 5 minutes – write 5-10 words to describe your business.</a:t>
            </a:r>
          </a:p>
          <a:p>
            <a:pPr lvl="1"/>
            <a:r>
              <a:rPr lang="en-US" sz="3200" dirty="0" smtClean="0"/>
              <a:t>List a couple phrases to describe the business image from the aspect of the consumer</a:t>
            </a:r>
          </a:p>
          <a:p>
            <a:pPr lvl="1"/>
            <a:r>
              <a:rPr lang="en-US" sz="3200" dirty="0" smtClean="0"/>
              <a:t>List a couple phrases to describe the business image from the employee’s aspect</a:t>
            </a:r>
            <a:endParaRPr lang="en-US" sz="3200" dirty="0"/>
          </a:p>
        </p:txBody>
      </p:sp>
      <p:sp>
        <p:nvSpPr>
          <p:cNvPr id="3" name="Title 2"/>
          <p:cNvSpPr>
            <a:spLocks noGrp="1"/>
          </p:cNvSpPr>
          <p:nvPr>
            <p:ph type="title"/>
          </p:nvPr>
        </p:nvSpPr>
        <p:spPr/>
        <p:txBody>
          <a:bodyPr/>
          <a:lstStyle/>
          <a:p>
            <a:r>
              <a:rPr lang="en-US" dirty="0" smtClean="0"/>
              <a:t>How to Build a Mission Statement</a:t>
            </a:r>
            <a:endParaRPr lang="en-US" dirty="0"/>
          </a:p>
        </p:txBody>
      </p:sp>
    </p:spTree>
    <p:extLst>
      <p:ext uri="{BB962C8B-B14F-4D97-AF65-F5344CB8AC3E}">
        <p14:creationId xmlns:p14="http://schemas.microsoft.com/office/powerpoint/2010/main" val="114213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400" dirty="0" smtClean="0"/>
              <a:t>Defines what your business will do and why it will exist tomorrow</a:t>
            </a:r>
          </a:p>
          <a:p>
            <a:pPr lvl="1"/>
            <a:r>
              <a:rPr lang="en-US" sz="3000" dirty="0" smtClean="0"/>
              <a:t>Contains defined goals to be accomplished</a:t>
            </a:r>
          </a:p>
          <a:p>
            <a:pPr lvl="1"/>
            <a:endParaRPr lang="en-US" sz="3000" dirty="0"/>
          </a:p>
          <a:p>
            <a:r>
              <a:rPr lang="en-US" sz="3200" dirty="0" smtClean="0"/>
              <a:t>Vision Statement vs Mission Statement</a:t>
            </a:r>
          </a:p>
          <a:p>
            <a:pPr lvl="1"/>
            <a:r>
              <a:rPr lang="en-US" sz="3000" dirty="0" smtClean="0"/>
              <a:t>Vision statements are future based and are meant to inspire and give direction to employees</a:t>
            </a:r>
            <a:endParaRPr lang="en-US" sz="3000" dirty="0"/>
          </a:p>
        </p:txBody>
      </p:sp>
      <p:sp>
        <p:nvSpPr>
          <p:cNvPr id="3" name="Title 2"/>
          <p:cNvSpPr>
            <a:spLocks noGrp="1"/>
          </p:cNvSpPr>
          <p:nvPr>
            <p:ph type="title"/>
          </p:nvPr>
        </p:nvSpPr>
        <p:spPr/>
        <p:txBody>
          <a:bodyPr/>
          <a:lstStyle/>
          <a:p>
            <a:r>
              <a:rPr lang="en-US" dirty="0" smtClean="0"/>
              <a:t>Vision Statement</a:t>
            </a:r>
            <a:endParaRPr lang="en-US" dirty="0"/>
          </a:p>
        </p:txBody>
      </p:sp>
    </p:spTree>
    <p:extLst>
      <p:ext uri="{BB962C8B-B14F-4D97-AF65-F5344CB8AC3E}">
        <p14:creationId xmlns:p14="http://schemas.microsoft.com/office/powerpoint/2010/main" val="36285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3000" dirty="0" smtClean="0"/>
              <a:t>Define internal stakeholders who are responsible for ensuring the company is following policies and procedures</a:t>
            </a:r>
          </a:p>
          <a:p>
            <a:pPr lvl="1"/>
            <a:r>
              <a:rPr lang="en-US" sz="2800" dirty="0" smtClean="0"/>
              <a:t>Who is in charge of what:  (Grocery Store Example)</a:t>
            </a:r>
          </a:p>
          <a:p>
            <a:pPr lvl="2"/>
            <a:r>
              <a:rPr lang="en-US" dirty="0" smtClean="0"/>
              <a:t>Owner 1:  IRS reporting, Accounting/auditing reports, payroll, worker documentation, etc.</a:t>
            </a:r>
          </a:p>
          <a:p>
            <a:pPr lvl="2"/>
            <a:r>
              <a:rPr lang="en-US" dirty="0" smtClean="0"/>
              <a:t>Owner 2:  FDA, meat inspector, updating of all licensing, Insurance, etc.</a:t>
            </a:r>
          </a:p>
          <a:p>
            <a:pPr lvl="1"/>
            <a:r>
              <a:rPr lang="en-US" dirty="0" smtClean="0"/>
              <a:t>Succession Plan</a:t>
            </a:r>
          </a:p>
          <a:p>
            <a:pPr lvl="2"/>
            <a:r>
              <a:rPr lang="en-US" dirty="0" smtClean="0"/>
              <a:t>If one owner becomes incapable of upholding their management position(death) you could have a buyout procedure in place</a:t>
            </a:r>
          </a:p>
          <a:p>
            <a:pPr lvl="1"/>
            <a:r>
              <a:rPr lang="en-US" dirty="0" smtClean="0"/>
              <a:t>Leadership Committee</a:t>
            </a:r>
          </a:p>
          <a:p>
            <a:pPr lvl="2"/>
            <a:r>
              <a:rPr lang="en-US" dirty="0" smtClean="0"/>
              <a:t>Owners</a:t>
            </a:r>
          </a:p>
          <a:p>
            <a:pPr lvl="2"/>
            <a:r>
              <a:rPr lang="en-US" dirty="0" smtClean="0"/>
              <a:t>Department Managers</a:t>
            </a:r>
            <a:endParaRPr lang="en-US" dirty="0"/>
          </a:p>
        </p:txBody>
      </p:sp>
      <p:sp>
        <p:nvSpPr>
          <p:cNvPr id="3" name="Title 2"/>
          <p:cNvSpPr>
            <a:spLocks noGrp="1"/>
          </p:cNvSpPr>
          <p:nvPr>
            <p:ph type="title"/>
          </p:nvPr>
        </p:nvSpPr>
        <p:spPr/>
        <p:txBody>
          <a:bodyPr/>
          <a:lstStyle/>
          <a:p>
            <a:r>
              <a:rPr lang="en-US" dirty="0" smtClean="0"/>
              <a:t>Company Governance</a:t>
            </a:r>
            <a:endParaRPr lang="en-US" dirty="0"/>
          </a:p>
        </p:txBody>
      </p:sp>
    </p:spTree>
    <p:extLst>
      <p:ext uri="{BB962C8B-B14F-4D97-AF65-F5344CB8AC3E}">
        <p14:creationId xmlns:p14="http://schemas.microsoft.com/office/powerpoint/2010/main" val="1341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662">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Business plan presentation" id="{3E9F0E27-4B3B-4D32-ACE0-136FB2759A95}" vid="{A4BCEBB7-3AD0-460E-BECB-303D18741B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56D85F-F071-4918-8CFE-64DCC814D4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TS103460662</Template>
  <TotalTime>0</TotalTime>
  <Words>596</Words>
  <Application>Microsoft Office PowerPoint</Application>
  <PresentationFormat>Custom</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TS103460662</vt:lpstr>
      <vt:lpstr>Company Profile</vt:lpstr>
      <vt:lpstr>Company Profile Sections </vt:lpstr>
      <vt:lpstr>Legal Form of Business </vt:lpstr>
      <vt:lpstr>Effective Date of Business </vt:lpstr>
      <vt:lpstr>Company Mission Statement </vt:lpstr>
      <vt:lpstr>Company Mission Statement Examples</vt:lpstr>
      <vt:lpstr>How to Build a Mission Statement</vt:lpstr>
      <vt:lpstr>Vision Statement</vt:lpstr>
      <vt:lpstr>Company Governance</vt:lpstr>
      <vt:lpstr>Company Location</vt:lpstr>
      <vt:lpstr>Immediate Development Goals</vt:lpstr>
      <vt:lpstr>Overview of Company’s Financial Status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2014-12-09T00:30:32Z</dcterms:created>
  <dcterms:modified xsi:type="dcterms:W3CDTF">2014-12-09T01:45:24Z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TC034606629991</vt:lpwstr>
  </property>
</Properties>
</file>